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57" r:id="rId9"/>
    <p:sldId id="262" r:id="rId10"/>
    <p:sldId id="261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CCFFCC"/>
    <a:srgbClr val="CC99FF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ED04D2-37C1-4749-AA5E-906664A7F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E56A25B-C629-4B64-A081-C6F038A0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1498457-20FA-4293-9FE7-EB75376D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9D75C6C-3FD7-4D96-9B88-A9AE76E0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8E76229-DB05-4245-B90D-2A5CEB1B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978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6E6381-C0AF-4E3A-A41C-F9DC387C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01B16CB-1256-4D2B-9BE3-9551CDAD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9F22887-420B-4F8F-823E-AE08315B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A289BD8-6444-4F37-A6CC-51FF7EB7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F96AFE3-AC1A-448D-A06B-FD00FFEA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5972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C45AE86-7094-4223-A969-B163DE435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C2D36F8-E283-441C-9ACE-F58563587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FE1122B-59CB-4DF1-90C2-56463525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5E889E9-0C5E-4635-B35B-4069F1AD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92590B1-FC90-4344-952B-7C5ACFA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906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B8EC9C-1324-4BA8-B5E3-C544509C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3BE69C1-FF48-4477-A3A6-8E2CA9884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8384DA-1DC3-4DF1-A3A9-C390C603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CD19E2-AB32-4E28-8371-700081E0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B04B515-5C18-497F-90E9-EFCA5D3C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8D1B43-19A5-4917-8E3F-CCDBEB4B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4E53D12-741E-47EE-9C6A-B78A4DAFE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0B1FDC5-6953-4E28-9F51-9E038285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0951E3A-3C18-4FC6-86DF-94D879F3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1E71DE7-FD2A-447F-887D-359E629C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294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6F9F25-2216-4513-9E01-F31982AA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2457E59-A308-4C14-804B-A0542868B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CC6A06A-AC57-499D-B161-ACE8E75D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9FF63A7-DCE5-4DD2-9E15-6748F257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FF30AFF-13F9-4DA8-9E98-64E90F83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2F32551-55F9-408C-89B3-28E9E4D3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84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FE8387-B163-47CE-81A9-4BF64680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930D8FE-BABD-4052-BFE0-828722CB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8C27757-437C-461D-A0E1-53525CB52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08218A9-6CE7-4B12-8F9B-920EC5D96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F30815A-94A5-4016-8D53-68EA1B16D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546D0D3-FE54-44E6-B1F4-5879B174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890CA73-F9A4-4331-9472-BA6E6FD6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8290BD8-1669-4A8E-ADC6-13FAB14D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385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A9909F-A487-4E30-AEE2-9EDF0CC6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B5431C1-9D25-4296-ACB2-4AC5FB47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9713F8A-CE88-4DB3-858B-DE8CA230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E69FD9B-8A59-4BCB-8434-4AA6CCC5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402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3A5B4526-215C-41A3-8192-A81A30CB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95A06F2-633F-4A08-87B0-9804588D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F2B9C64-6813-43B0-B8C1-B21F7C8E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86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B0696D-41FD-4052-A5FD-AD4611B6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35A6BC-7F76-481F-A961-B6390627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7103911-EF8C-4363-A9BB-5154D3CC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EFD0BFB-3DED-42DB-A0CC-3D2817B2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F5BCA85-517F-46B8-B1E1-D8AABA2A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34CE7F-EF19-443B-85FE-8556A06F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362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E5B80F-0031-491C-8026-38A5101E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B3F97FB-C2F9-4513-A4CE-BF9BF84A5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6B4FF31-1616-4660-B2D5-CC92B444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D808BA4-22B5-4A7F-A916-F2CA32F1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A0FE21F-9B82-43BB-888B-844E5F69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153FCF2-6D65-4C01-A702-F7CCA286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706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9E62BA94-0459-49CA-B371-BC64E45B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2C302CD-D12A-4F9E-8A11-42C4DB5D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23CE714-5799-4820-A01C-C9F9850A5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02FD-424C-4ECC-943A-EF856D6FAD87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58BCDA7-C900-451E-A8AE-B3C0DE3C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3AEF052-A140-4070-9F30-FB777BA1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6323-ADCF-4003-9696-63A1D07401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17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media" Target="../media/media1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hyperlink" Target="https://www.bookwidgets.com/play/u334Iq3q-iQAEvluVvAAAA/PCDPYP7/di8-l12-ex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223AE91-79C5-4BA3-A6B6-D540A396A3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9556F8B-34B2-458B-B9D2-8FEC5F68EB59}"/>
              </a:ext>
            </a:extLst>
          </p:cNvPr>
          <p:cNvSpPr txBox="1"/>
          <p:nvPr/>
        </p:nvSpPr>
        <p:spPr>
          <a:xfrm>
            <a:off x="6102493" y="1008201"/>
            <a:ext cx="5367148" cy="363176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12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Looking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forward</a:t>
            </a:r>
            <a:r>
              <a:rPr lang="hr-HR" sz="4800" dirty="0">
                <a:solidFill>
                  <a:srgbClr val="FF33CC"/>
                </a:solidFill>
              </a:rPr>
              <a:t> to </a:t>
            </a:r>
            <a:r>
              <a:rPr lang="hr-HR" sz="4800" dirty="0" err="1">
                <a:solidFill>
                  <a:srgbClr val="FF33CC"/>
                </a:solidFill>
              </a:rPr>
              <a:t>the</a:t>
            </a:r>
            <a:r>
              <a:rPr lang="hr-HR" sz="4800" dirty="0">
                <a:solidFill>
                  <a:srgbClr val="FF33CC"/>
                </a:solidFill>
              </a:rPr>
              <a:t> future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D319E97-E751-46D0-A584-E1ABB848AC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74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E9F1E73-0755-4DCE-8E1A-4448DE754A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53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906" r="654"/>
          <a:stretch/>
        </p:blipFill>
        <p:spPr>
          <a:xfrm>
            <a:off x="1379552" y="0"/>
            <a:ext cx="9763788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9DA27C8-30E0-48A7-BBC8-2A85C97AA5BF}"/>
              </a:ext>
            </a:extLst>
          </p:cNvPr>
          <p:cNvSpPr txBox="1"/>
          <p:nvPr/>
        </p:nvSpPr>
        <p:spPr>
          <a:xfrm>
            <a:off x="5138610" y="160469"/>
            <a:ext cx="6146307" cy="295786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Has everyone turned up?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Right away.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All in good time.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Dead serious.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We have already made the arrangements for tomorrow.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You haven’t heard the news?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Why are you so secretive?</a:t>
            </a:r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C20312B-3492-44EB-B689-597D59D1B1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1801"/>
          <a:stretch/>
        </p:blipFill>
        <p:spPr>
          <a:xfrm>
            <a:off x="647091" y="2849733"/>
            <a:ext cx="4103094" cy="353995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2DFCBC53-88E0-4A83-BCA8-920F9661E2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17774"/>
          <a:stretch/>
        </p:blipFill>
        <p:spPr>
          <a:xfrm>
            <a:off x="4586338" y="3396011"/>
            <a:ext cx="3350217" cy="3301520"/>
          </a:xfrm>
          <a:prstGeom prst="rect">
            <a:avLst/>
          </a:prstGeom>
        </p:spPr>
      </p:pic>
      <p:pic>
        <p:nvPicPr>
          <p:cNvPr id="15" name="28_dip_in_8__l12_looking_forward_to_the_future_-_teenspeak">
            <a:hlinkClick r:id="" action="ppaction://media"/>
            <a:extLst>
              <a:ext uri="{FF2B5EF4-FFF2-40B4-BE49-F238E27FC236}">
                <a16:creationId xmlns:a16="http://schemas.microsoft.com/office/drawing/2014/main" xmlns="" id="{3F448691-DC8F-423C-A05D-BE6A209E77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>
            <a:duotone>
              <a:prstClr val="black"/>
              <a:srgbClr val="CC9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41166" y="5007407"/>
            <a:ext cx="1456460" cy="14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3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FCC6569-AE49-4F43-9884-3E19986118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709" y="0"/>
            <a:ext cx="5713313" cy="675975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0F4C2EF-4CE0-4C51-9743-A82C99210A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5103"/>
          <a:stretch/>
        </p:blipFill>
        <p:spPr>
          <a:xfrm>
            <a:off x="674909" y="4274575"/>
            <a:ext cx="4122668" cy="19811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BC419B36-1A64-4AE3-8905-932A17DB66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3881"/>
          <a:stretch/>
        </p:blipFill>
        <p:spPr>
          <a:xfrm>
            <a:off x="6477235" y="1915802"/>
            <a:ext cx="4035106" cy="456938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1C39F3DC-A6CB-4FD7-BC5A-DA7598ECFF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368" y="347791"/>
            <a:ext cx="145097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0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641272A-822F-4CAC-AC06-F5C04BBE0E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25" y="769452"/>
            <a:ext cx="7886700" cy="23812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51F84D3-AFFE-46C5-88C4-2E7B3CB7BFB3}"/>
              </a:ext>
            </a:extLst>
          </p:cNvPr>
          <p:cNvSpPr txBox="1"/>
          <p:nvPr/>
        </p:nvSpPr>
        <p:spPr>
          <a:xfrm>
            <a:off x="4994018" y="1214708"/>
            <a:ext cx="28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715B514-87C5-452D-8309-A49F2B11D86B}"/>
              </a:ext>
            </a:extLst>
          </p:cNvPr>
          <p:cNvSpPr txBox="1"/>
          <p:nvPr/>
        </p:nvSpPr>
        <p:spPr>
          <a:xfrm>
            <a:off x="4994018" y="1546083"/>
            <a:ext cx="28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845F71A-34B8-4844-899E-BBED10CEEC02}"/>
              </a:ext>
            </a:extLst>
          </p:cNvPr>
          <p:cNvSpPr txBox="1"/>
          <p:nvPr/>
        </p:nvSpPr>
        <p:spPr>
          <a:xfrm>
            <a:off x="4994018" y="1877458"/>
            <a:ext cx="28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659AEDD-7336-4EED-A25D-00123DEF5BF7}"/>
              </a:ext>
            </a:extLst>
          </p:cNvPr>
          <p:cNvSpPr txBox="1"/>
          <p:nvPr/>
        </p:nvSpPr>
        <p:spPr>
          <a:xfrm>
            <a:off x="4994018" y="2175526"/>
            <a:ext cx="28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31F61682-1884-433C-A0FD-7CA2A0E0BE30}"/>
              </a:ext>
            </a:extLst>
          </p:cNvPr>
          <p:cNvSpPr txBox="1"/>
          <p:nvPr/>
        </p:nvSpPr>
        <p:spPr>
          <a:xfrm>
            <a:off x="5007663" y="2484812"/>
            <a:ext cx="28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4BA745C6-8B4D-43E8-8C0B-87B14A4BB2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2090" y="3522250"/>
            <a:ext cx="8420100" cy="6381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EA0FCC3-4556-4828-B456-40CDAB198C22}"/>
              </a:ext>
            </a:extLst>
          </p:cNvPr>
          <p:cNvSpPr txBox="1"/>
          <p:nvPr/>
        </p:nvSpPr>
        <p:spPr>
          <a:xfrm>
            <a:off x="572425" y="4872412"/>
            <a:ext cx="6645121" cy="1711366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There</a:t>
            </a:r>
            <a:r>
              <a:rPr lang="hr-HR" dirty="0"/>
              <a:t> are f</a:t>
            </a:r>
            <a:r>
              <a:rPr lang="en-US" dirty="0"/>
              <a:t>our ways of expressing the future used in the </a:t>
            </a:r>
            <a:r>
              <a:rPr lang="en-US" dirty="0" err="1"/>
              <a:t>Teenspeak</a:t>
            </a:r>
            <a:r>
              <a:rPr lang="en-US" dirty="0"/>
              <a:t> dialogues. </a:t>
            </a:r>
            <a:r>
              <a:rPr lang="hr-HR" dirty="0"/>
              <a:t>R</a:t>
            </a:r>
            <a:r>
              <a:rPr lang="en-US" dirty="0" err="1"/>
              <a:t>ead</a:t>
            </a:r>
            <a:r>
              <a:rPr lang="en-US" dirty="0"/>
              <a:t> the dialogues and find an example for each of them: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Predictions and promises - Intentions - Future plans and arrangements - Timetables and arrangements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020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F1723B0-C673-44E8-98E4-D9C8D6709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906" r="654"/>
          <a:stretch/>
        </p:blipFill>
        <p:spPr>
          <a:xfrm>
            <a:off x="1138239" y="-7795"/>
            <a:ext cx="9763788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A1F6C2C-E082-4EAC-ACA4-476EC350F6F6}"/>
              </a:ext>
            </a:extLst>
          </p:cNvPr>
          <p:cNvSpPr txBox="1"/>
          <p:nvPr/>
        </p:nvSpPr>
        <p:spPr>
          <a:xfrm>
            <a:off x="614790" y="916048"/>
            <a:ext cx="2854957" cy="36933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Predictions and promises</a:t>
            </a:r>
            <a:endParaRPr lang="hr-HR" b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3394D49-5996-45D1-8F10-12B6EB7D5C6D}"/>
              </a:ext>
            </a:extLst>
          </p:cNvPr>
          <p:cNvSpPr txBox="1"/>
          <p:nvPr/>
        </p:nvSpPr>
        <p:spPr>
          <a:xfrm>
            <a:off x="614790" y="1610392"/>
            <a:ext cx="2854957" cy="36933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Intentions</a:t>
            </a:r>
            <a:endParaRPr lang="hr-HR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F36A383-FB06-4ACB-8B3D-12290353F85B}"/>
              </a:ext>
            </a:extLst>
          </p:cNvPr>
          <p:cNvSpPr txBox="1"/>
          <p:nvPr/>
        </p:nvSpPr>
        <p:spPr>
          <a:xfrm>
            <a:off x="614790" y="2405478"/>
            <a:ext cx="2854957" cy="64633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Future plans and arrangements</a:t>
            </a:r>
            <a:endParaRPr lang="hr-HR" b="1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472AFCF-5A51-436A-99C2-4AA61C159C89}"/>
              </a:ext>
            </a:extLst>
          </p:cNvPr>
          <p:cNvSpPr txBox="1"/>
          <p:nvPr/>
        </p:nvSpPr>
        <p:spPr>
          <a:xfrm>
            <a:off x="614789" y="3336669"/>
            <a:ext cx="2854957" cy="64633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Timetables and arrangements</a:t>
            </a:r>
            <a:endParaRPr lang="hr-HR" b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9B62426-37A4-4D1D-B045-C47BA0CDEE08}"/>
              </a:ext>
            </a:extLst>
          </p:cNvPr>
          <p:cNvSpPr txBox="1"/>
          <p:nvPr/>
        </p:nvSpPr>
        <p:spPr>
          <a:xfrm>
            <a:off x="3767842" y="916048"/>
            <a:ext cx="2854957" cy="369332"/>
          </a:xfrm>
          <a:prstGeom prst="rect">
            <a:avLst/>
          </a:prstGeom>
          <a:solidFill>
            <a:srgbClr val="CCFFCC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I’ll</a:t>
            </a:r>
            <a:r>
              <a:rPr lang="hr-HR" dirty="0"/>
              <a:t> </a:t>
            </a:r>
            <a:r>
              <a:rPr lang="hr-HR" dirty="0" err="1"/>
              <a:t>come</a:t>
            </a:r>
            <a:r>
              <a:rPr lang="hr-HR" dirty="0"/>
              <a:t>, I </a:t>
            </a:r>
            <a:r>
              <a:rPr lang="hr-HR" dirty="0" err="1"/>
              <a:t>promise</a:t>
            </a:r>
            <a:r>
              <a:rPr lang="hr-HR" dirty="0"/>
              <a:t>.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BC969C3-B19B-4A46-B465-7F6A41EE015A}"/>
              </a:ext>
            </a:extLst>
          </p:cNvPr>
          <p:cNvSpPr txBox="1"/>
          <p:nvPr/>
        </p:nvSpPr>
        <p:spPr>
          <a:xfrm>
            <a:off x="3767841" y="1573405"/>
            <a:ext cx="2854957" cy="646331"/>
          </a:xfrm>
          <a:prstGeom prst="rect">
            <a:avLst/>
          </a:prstGeom>
          <a:solidFill>
            <a:srgbClr val="CCFFCC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I’m</a:t>
            </a:r>
            <a:r>
              <a:rPr lang="hr-HR" dirty="0"/>
              <a:t> </a:t>
            </a:r>
            <a:r>
              <a:rPr lang="hr-HR" dirty="0" err="1"/>
              <a:t>going</a:t>
            </a:r>
            <a:r>
              <a:rPr lang="hr-HR" dirty="0"/>
              <a:t> to </a:t>
            </a:r>
            <a:r>
              <a:rPr lang="hr-HR" dirty="0" err="1"/>
              <a:t>throw</a:t>
            </a:r>
            <a:r>
              <a:rPr lang="hr-HR" dirty="0"/>
              <a:t> a party </a:t>
            </a:r>
            <a:r>
              <a:rPr lang="hr-HR" dirty="0" err="1"/>
              <a:t>first</a:t>
            </a:r>
            <a:r>
              <a:rPr lang="hr-HR" dirty="0"/>
              <a:t>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56E3721-099B-456A-88B7-4EA3CB966939}"/>
              </a:ext>
            </a:extLst>
          </p:cNvPr>
          <p:cNvSpPr txBox="1"/>
          <p:nvPr/>
        </p:nvSpPr>
        <p:spPr>
          <a:xfrm>
            <a:off x="3767841" y="2353828"/>
            <a:ext cx="2854957" cy="646331"/>
          </a:xfrm>
          <a:prstGeom prst="rect">
            <a:avLst/>
          </a:prstGeom>
          <a:solidFill>
            <a:srgbClr val="CCFFCC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She’s</a:t>
            </a:r>
            <a:r>
              <a:rPr lang="hr-HR" dirty="0"/>
              <a:t> </a:t>
            </a:r>
            <a:r>
              <a:rPr lang="hr-HR" dirty="0" err="1"/>
              <a:t>meeting</a:t>
            </a:r>
            <a:r>
              <a:rPr lang="hr-HR" dirty="0"/>
              <a:t> a </a:t>
            </a:r>
            <a:r>
              <a:rPr lang="hr-HR" dirty="0" err="1"/>
              <a:t>friend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airport</a:t>
            </a:r>
            <a:r>
              <a:rPr lang="hr-HR" dirty="0"/>
              <a:t>.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147A4D3-A386-4353-B25E-7E3AFBD6E2D9}"/>
              </a:ext>
            </a:extLst>
          </p:cNvPr>
          <p:cNvSpPr txBox="1"/>
          <p:nvPr/>
        </p:nvSpPr>
        <p:spPr>
          <a:xfrm>
            <a:off x="3767841" y="3320889"/>
            <a:ext cx="2854957" cy="646331"/>
          </a:xfrm>
          <a:prstGeom prst="rect">
            <a:avLst/>
          </a:prstGeom>
          <a:solidFill>
            <a:srgbClr val="CCFFCC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His</a:t>
            </a:r>
            <a:r>
              <a:rPr lang="hr-HR" dirty="0"/>
              <a:t> plane </a:t>
            </a:r>
            <a:r>
              <a:rPr lang="hr-HR" dirty="0" err="1"/>
              <a:t>arrives</a:t>
            </a:r>
            <a:r>
              <a:rPr lang="hr-HR" dirty="0"/>
              <a:t> at 6.30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evening</a:t>
            </a:r>
            <a:r>
              <a:rPr lang="hr-HR" dirty="0"/>
              <a:t>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C4066D3-2F34-4F5D-9E84-6E5C512C95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3759" y="3000159"/>
            <a:ext cx="5358322" cy="37152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62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E089B34-04A8-40EF-8780-F8AEACEEFB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7831" y="442913"/>
            <a:ext cx="7429500" cy="61341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3AE91E4-DD68-457E-9C8C-5304DC12F275}"/>
              </a:ext>
            </a:extLst>
          </p:cNvPr>
          <p:cNvSpPr txBox="1"/>
          <p:nvPr/>
        </p:nvSpPr>
        <p:spPr>
          <a:xfrm>
            <a:off x="5235660" y="1824633"/>
            <a:ext cx="140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repairing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42307A1-24FD-4A51-9464-81665CF4F479}"/>
              </a:ext>
            </a:extLst>
          </p:cNvPr>
          <p:cNvSpPr txBox="1"/>
          <p:nvPr/>
        </p:nvSpPr>
        <p:spPr>
          <a:xfrm>
            <a:off x="10585755" y="1817492"/>
            <a:ext cx="48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516E1E0-99AE-416B-8B75-5349B366D841}"/>
              </a:ext>
            </a:extLst>
          </p:cNvPr>
          <p:cNvSpPr txBox="1"/>
          <p:nvPr/>
        </p:nvSpPr>
        <p:spPr>
          <a:xfrm>
            <a:off x="5375429" y="2201530"/>
            <a:ext cx="719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B22165C-46FF-4684-A930-D35DE90F0116}"/>
              </a:ext>
            </a:extLst>
          </p:cNvPr>
          <p:cNvSpPr txBox="1"/>
          <p:nvPr/>
        </p:nvSpPr>
        <p:spPr>
          <a:xfrm>
            <a:off x="7143078" y="2200621"/>
            <a:ext cx="140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DB99F3F-CF4B-49AD-B1DA-D82F4694AC7B}"/>
              </a:ext>
            </a:extLst>
          </p:cNvPr>
          <p:cNvSpPr txBox="1"/>
          <p:nvPr/>
        </p:nvSpPr>
        <p:spPr>
          <a:xfrm>
            <a:off x="10626878" y="2208403"/>
            <a:ext cx="48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B8940BF-B314-4358-9163-A8271CF6DFE1}"/>
              </a:ext>
            </a:extLst>
          </p:cNvPr>
          <p:cNvSpPr txBox="1"/>
          <p:nvPr/>
        </p:nvSpPr>
        <p:spPr>
          <a:xfrm>
            <a:off x="4790982" y="2631660"/>
            <a:ext cx="719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7DCBD6D-4FC2-43B2-B832-2BD62AD1EBA3}"/>
              </a:ext>
            </a:extLst>
          </p:cNvPr>
          <p:cNvSpPr txBox="1"/>
          <p:nvPr/>
        </p:nvSpPr>
        <p:spPr>
          <a:xfrm>
            <a:off x="6441742" y="2612587"/>
            <a:ext cx="140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studying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3848292-9AC4-4707-9E7C-8BDEA9497512}"/>
              </a:ext>
            </a:extLst>
          </p:cNvPr>
          <p:cNvSpPr txBox="1"/>
          <p:nvPr/>
        </p:nvSpPr>
        <p:spPr>
          <a:xfrm>
            <a:off x="10630476" y="2586380"/>
            <a:ext cx="48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FBBCA0BB-3E2D-4722-B549-0EE8A791D742}"/>
              </a:ext>
            </a:extLst>
          </p:cNvPr>
          <p:cNvSpPr txBox="1"/>
          <p:nvPr/>
        </p:nvSpPr>
        <p:spPr>
          <a:xfrm>
            <a:off x="4992847" y="2985162"/>
            <a:ext cx="144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am </a:t>
            </a:r>
            <a:r>
              <a:rPr lang="hr-HR" sz="1600" dirty="0" err="1">
                <a:solidFill>
                  <a:srgbClr val="FF33CC"/>
                </a:solidFill>
              </a:rPr>
              <a:t>staying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860C565-31C2-4A23-AF4E-288F976B7BF9}"/>
              </a:ext>
            </a:extLst>
          </p:cNvPr>
          <p:cNvSpPr txBox="1"/>
          <p:nvPr/>
        </p:nvSpPr>
        <p:spPr>
          <a:xfrm>
            <a:off x="10647439" y="3229426"/>
            <a:ext cx="48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EC4EC2F-3857-43F0-B5E9-E1E3A50F15E9}"/>
              </a:ext>
            </a:extLst>
          </p:cNvPr>
          <p:cNvSpPr txBox="1"/>
          <p:nvPr/>
        </p:nvSpPr>
        <p:spPr>
          <a:xfrm>
            <a:off x="5150870" y="3691754"/>
            <a:ext cx="140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A6918473-A143-4E4A-9BBF-6E783A1F3EB3}"/>
              </a:ext>
            </a:extLst>
          </p:cNvPr>
          <p:cNvSpPr txBox="1"/>
          <p:nvPr/>
        </p:nvSpPr>
        <p:spPr>
          <a:xfrm>
            <a:off x="6838962" y="3654124"/>
            <a:ext cx="140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saying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53DFFD9-5614-40F7-8793-6D32AC4A580E}"/>
              </a:ext>
            </a:extLst>
          </p:cNvPr>
          <p:cNvSpPr txBox="1"/>
          <p:nvPr/>
        </p:nvSpPr>
        <p:spPr>
          <a:xfrm>
            <a:off x="10645450" y="3712919"/>
            <a:ext cx="48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0B7DEEF7-A3C0-41A5-9E54-752EC94470C9}"/>
              </a:ext>
            </a:extLst>
          </p:cNvPr>
          <p:cNvSpPr txBox="1"/>
          <p:nvPr/>
        </p:nvSpPr>
        <p:spPr>
          <a:xfrm>
            <a:off x="5180634" y="4097815"/>
            <a:ext cx="1448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meeting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72D74138-D0C7-4034-8AD8-F8DB9C10FC30}"/>
              </a:ext>
            </a:extLst>
          </p:cNvPr>
          <p:cNvSpPr txBox="1"/>
          <p:nvPr/>
        </p:nvSpPr>
        <p:spPr>
          <a:xfrm>
            <a:off x="10634131" y="4322919"/>
            <a:ext cx="48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26294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6E38DD0-644C-4DC8-8A2C-2161EC3AC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875" y="0"/>
            <a:ext cx="9716249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4AAEB33-8957-43AC-B9ED-A8B27167CF5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94" y="1823647"/>
            <a:ext cx="6055874" cy="492805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7730DE2-49AC-4D1C-8681-B74C20AE60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5474" y="389286"/>
            <a:ext cx="6542541" cy="538085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841A076-67BC-4640-A7C1-53AF7833CD3F}"/>
              </a:ext>
            </a:extLst>
          </p:cNvPr>
          <p:cNvSpPr txBox="1"/>
          <p:nvPr/>
        </p:nvSpPr>
        <p:spPr>
          <a:xfrm>
            <a:off x="1074098" y="2584837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E4EFFD0-AD3E-4DE7-ADB4-87ABB2D8379A}"/>
              </a:ext>
            </a:extLst>
          </p:cNvPr>
          <p:cNvSpPr txBox="1"/>
          <p:nvPr/>
        </p:nvSpPr>
        <p:spPr>
          <a:xfrm>
            <a:off x="2563498" y="2860408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3A6AE15-536A-4FBE-AE1D-90C577F736AB}"/>
              </a:ext>
            </a:extLst>
          </p:cNvPr>
          <p:cNvSpPr txBox="1"/>
          <p:nvPr/>
        </p:nvSpPr>
        <p:spPr>
          <a:xfrm>
            <a:off x="2571698" y="3393833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847785E-7E16-4A09-AB92-E6F5C081752E}"/>
              </a:ext>
            </a:extLst>
          </p:cNvPr>
          <p:cNvSpPr txBox="1"/>
          <p:nvPr/>
        </p:nvSpPr>
        <p:spPr>
          <a:xfrm>
            <a:off x="1608237" y="3949122"/>
            <a:ext cx="75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3BFCE6C-A6C9-412E-9A40-5192D32CFE89}"/>
              </a:ext>
            </a:extLst>
          </p:cNvPr>
          <p:cNvSpPr txBox="1"/>
          <p:nvPr/>
        </p:nvSpPr>
        <p:spPr>
          <a:xfrm>
            <a:off x="2714760" y="4526032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B3CB7E1-D4B7-4AC6-B227-45E1AFD7F9F4}"/>
              </a:ext>
            </a:extLst>
          </p:cNvPr>
          <p:cNvSpPr txBox="1"/>
          <p:nvPr/>
        </p:nvSpPr>
        <p:spPr>
          <a:xfrm>
            <a:off x="876506" y="4845017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3C6F77C-843F-43F3-B487-FECB73B9FD36}"/>
              </a:ext>
            </a:extLst>
          </p:cNvPr>
          <p:cNvSpPr txBox="1"/>
          <p:nvPr/>
        </p:nvSpPr>
        <p:spPr>
          <a:xfrm>
            <a:off x="1695535" y="5148597"/>
            <a:ext cx="75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3877CE9-660A-4F13-9F6C-00EB52F0EB2A}"/>
              </a:ext>
            </a:extLst>
          </p:cNvPr>
          <p:cNvSpPr txBox="1"/>
          <p:nvPr/>
        </p:nvSpPr>
        <p:spPr>
          <a:xfrm>
            <a:off x="1144726" y="5431589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2EC0505-5465-4301-932F-9F05665766BD}"/>
              </a:ext>
            </a:extLst>
          </p:cNvPr>
          <p:cNvSpPr txBox="1"/>
          <p:nvPr/>
        </p:nvSpPr>
        <p:spPr>
          <a:xfrm>
            <a:off x="942312" y="5735169"/>
            <a:ext cx="75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C29403A-5312-41CF-8F01-057469686AA7}"/>
              </a:ext>
            </a:extLst>
          </p:cNvPr>
          <p:cNvSpPr txBox="1"/>
          <p:nvPr/>
        </p:nvSpPr>
        <p:spPr>
          <a:xfrm>
            <a:off x="977626" y="6055024"/>
            <a:ext cx="75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94FE3A0-E847-4926-8F3C-86DCDC72C29F}"/>
              </a:ext>
            </a:extLst>
          </p:cNvPr>
          <p:cNvSpPr txBox="1"/>
          <p:nvPr/>
        </p:nvSpPr>
        <p:spPr>
          <a:xfrm>
            <a:off x="1695535" y="6328618"/>
            <a:ext cx="6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575E33C3-0F3A-4FC2-9721-80B27DEF37D3}"/>
              </a:ext>
            </a:extLst>
          </p:cNvPr>
          <p:cNvSpPr txBox="1"/>
          <p:nvPr/>
        </p:nvSpPr>
        <p:spPr>
          <a:xfrm>
            <a:off x="6015681" y="1614312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Sally is going to call the police.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9FCE2CCC-EB25-48D3-AC2A-FD51FFA603E4}"/>
              </a:ext>
            </a:extLst>
          </p:cNvPr>
          <p:cNvSpPr txBox="1"/>
          <p:nvPr/>
        </p:nvSpPr>
        <p:spPr>
          <a:xfrm>
            <a:off x="6039861" y="2105093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John is going to win.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087C456A-10D4-4803-A17C-040E97F859A6}"/>
              </a:ext>
            </a:extLst>
          </p:cNvPr>
          <p:cNvSpPr txBox="1"/>
          <p:nvPr/>
        </p:nvSpPr>
        <p:spPr>
          <a:xfrm>
            <a:off x="6039861" y="2620475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The pupils are going to change their </a:t>
            </a:r>
            <a:r>
              <a:rPr lang="en-US" sz="1600" dirty="0" err="1">
                <a:solidFill>
                  <a:srgbClr val="FF33CC"/>
                </a:solidFill>
              </a:rPr>
              <a:t>behaviour</a:t>
            </a:r>
            <a:r>
              <a:rPr lang="en-US" sz="1600" dirty="0">
                <a:solidFill>
                  <a:srgbClr val="FF33CC"/>
                </a:solidFill>
              </a:rPr>
              <a:t>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D0B6F7F6-DF94-44A6-89C0-992151032BC0}"/>
              </a:ext>
            </a:extLst>
          </p:cNvPr>
          <p:cNvSpPr txBox="1"/>
          <p:nvPr/>
        </p:nvSpPr>
        <p:spPr>
          <a:xfrm>
            <a:off x="6060123" y="3144931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Tina is going to </a:t>
            </a:r>
            <a:r>
              <a:rPr lang="en-US" sz="1600" dirty="0" err="1">
                <a:solidFill>
                  <a:srgbClr val="FF33CC"/>
                </a:solidFill>
              </a:rPr>
              <a:t>apologise</a:t>
            </a:r>
            <a:r>
              <a:rPr lang="en-US" sz="1600" dirty="0">
                <a:solidFill>
                  <a:srgbClr val="FF33CC"/>
                </a:solidFill>
              </a:rPr>
              <a:t>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DF3E84F6-0B29-49AE-9557-4D49873E9F1F}"/>
              </a:ext>
            </a:extLst>
          </p:cNvPr>
          <p:cNvSpPr txBox="1"/>
          <p:nvPr/>
        </p:nvSpPr>
        <p:spPr>
          <a:xfrm>
            <a:off x="6060424" y="3660808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Alan is going to turn the TV off.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B1AF54C0-605A-4228-AA5F-D5DC0FF12DE6}"/>
              </a:ext>
            </a:extLst>
          </p:cNvPr>
          <p:cNvSpPr txBox="1"/>
          <p:nvPr/>
        </p:nvSpPr>
        <p:spPr>
          <a:xfrm>
            <a:off x="6015681" y="4194479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Danny and Liz are going to pay for it.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C4821800-0B71-45B3-8EDE-277C49501277}"/>
              </a:ext>
            </a:extLst>
          </p:cNvPr>
          <p:cNvSpPr txBox="1"/>
          <p:nvPr/>
        </p:nvSpPr>
        <p:spPr>
          <a:xfrm>
            <a:off x="6039861" y="4889025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Mary is going to visit MOMA.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DA6A337F-424C-49B2-B704-03295F36FA64}"/>
              </a:ext>
            </a:extLst>
          </p:cNvPr>
          <p:cNvSpPr txBox="1"/>
          <p:nvPr/>
        </p:nvSpPr>
        <p:spPr>
          <a:xfrm>
            <a:off x="5995380" y="5410027"/>
            <a:ext cx="406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Sandy is going to take a course in Spanish.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2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285EE5-EEB9-4FCD-B146-E6571834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93E9EB8-B8FC-4343-9089-2F88624F8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CBF09F-108A-401A-8791-C4F4A2DC3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1FDE574-96EE-475A-B76D-712070B29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4548" y="0"/>
            <a:ext cx="8121316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57A5E1F-68FE-4CC0-8A51-D929212CB61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437" y="1122363"/>
            <a:ext cx="6658252" cy="537586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6145887-BDA0-4B0E-9EA1-CE5F4ADFB95A}"/>
              </a:ext>
            </a:extLst>
          </p:cNvPr>
          <p:cNvSpPr txBox="1"/>
          <p:nvPr/>
        </p:nvSpPr>
        <p:spPr>
          <a:xfrm>
            <a:off x="1793288" y="2074076"/>
            <a:ext cx="683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916654F-118B-4921-965A-AD84D8F85BAA}"/>
              </a:ext>
            </a:extLst>
          </p:cNvPr>
          <p:cNvSpPr txBox="1"/>
          <p:nvPr/>
        </p:nvSpPr>
        <p:spPr>
          <a:xfrm>
            <a:off x="3703467" y="2074076"/>
            <a:ext cx="683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03BB78D-4D19-47BF-A1F2-61827573E944}"/>
              </a:ext>
            </a:extLst>
          </p:cNvPr>
          <p:cNvSpPr txBox="1"/>
          <p:nvPr/>
        </p:nvSpPr>
        <p:spPr>
          <a:xfrm>
            <a:off x="3809999" y="2802622"/>
            <a:ext cx="156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travelling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63B3A21-9D6D-4FAC-B6B1-783504327E21}"/>
              </a:ext>
            </a:extLst>
          </p:cNvPr>
          <p:cNvSpPr txBox="1"/>
          <p:nvPr/>
        </p:nvSpPr>
        <p:spPr>
          <a:xfrm>
            <a:off x="1830278" y="3641016"/>
            <a:ext cx="156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am </a:t>
            </a:r>
            <a:r>
              <a:rPr lang="hr-HR" sz="1600" dirty="0" err="1">
                <a:solidFill>
                  <a:srgbClr val="FF33CC"/>
                </a:solidFill>
              </a:rPr>
              <a:t>babysitting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E4E120B-BD71-4E64-B301-A397F8DF075D}"/>
              </a:ext>
            </a:extLst>
          </p:cNvPr>
          <p:cNvSpPr txBox="1"/>
          <p:nvPr/>
        </p:nvSpPr>
        <p:spPr>
          <a:xfrm>
            <a:off x="4045257" y="3979570"/>
            <a:ext cx="156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visiting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3FCD7D1-824C-4260-B622-8D31E310701E}"/>
              </a:ext>
            </a:extLst>
          </p:cNvPr>
          <p:cNvSpPr txBox="1"/>
          <p:nvPr/>
        </p:nvSpPr>
        <p:spPr>
          <a:xfrm>
            <a:off x="4387048" y="4357102"/>
            <a:ext cx="156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 </a:t>
            </a:r>
            <a:r>
              <a:rPr lang="hr-HR" sz="1600" dirty="0" err="1">
                <a:solidFill>
                  <a:srgbClr val="FF33CC"/>
                </a:solidFill>
              </a:rPr>
              <a:t>having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AD22362-A3FF-4FC9-8F15-FB5BEE3218EF}"/>
              </a:ext>
            </a:extLst>
          </p:cNvPr>
          <p:cNvSpPr txBox="1"/>
          <p:nvPr/>
        </p:nvSpPr>
        <p:spPr>
          <a:xfrm>
            <a:off x="3391269" y="4730148"/>
            <a:ext cx="156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not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A78C1BB-F225-4747-952A-FDD47B01F3C9}"/>
              </a:ext>
            </a:extLst>
          </p:cNvPr>
          <p:cNvSpPr txBox="1"/>
          <p:nvPr/>
        </p:nvSpPr>
        <p:spPr>
          <a:xfrm>
            <a:off x="1927192" y="5397083"/>
            <a:ext cx="683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7291000-CBC9-4F9B-BDEC-A65CF542B272}"/>
              </a:ext>
            </a:extLst>
          </p:cNvPr>
          <p:cNvSpPr txBox="1"/>
          <p:nvPr/>
        </p:nvSpPr>
        <p:spPr>
          <a:xfrm>
            <a:off x="3515557" y="5397083"/>
            <a:ext cx="877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24A82D1-8B91-442E-978D-CBEFE460DFF8}"/>
              </a:ext>
            </a:extLst>
          </p:cNvPr>
          <p:cNvSpPr txBox="1"/>
          <p:nvPr/>
        </p:nvSpPr>
        <p:spPr>
          <a:xfrm>
            <a:off x="1927191" y="6060034"/>
            <a:ext cx="683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E8970946-BF18-47DB-8646-67A209CC09D7}"/>
              </a:ext>
            </a:extLst>
          </p:cNvPr>
          <p:cNvSpPr txBox="1"/>
          <p:nvPr/>
        </p:nvSpPr>
        <p:spPr>
          <a:xfrm>
            <a:off x="3320250" y="6060034"/>
            <a:ext cx="97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leaving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1" name="Slika 20">
            <a:hlinkClick r:id="rId7"/>
            <a:extLst>
              <a:ext uri="{FF2B5EF4-FFF2-40B4-BE49-F238E27FC236}">
                <a16:creationId xmlns:a16="http://schemas.microsoft.com/office/drawing/2014/main" xmlns="" id="{9770059E-B512-47D2-8CC0-26438C7648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13184" y="5326621"/>
            <a:ext cx="2980310" cy="9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5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C975F-E5C0-45AA-9231-3408B845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614AF-0FA0-4CAA-A374-D33A8F4D7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BCCC2B-5E70-4B05-90E9-4673E06E92B4}">
  <ds:schemaRefs>
    <ds:schemaRef ds:uri="http://schemas.openxmlformats.org/package/2006/metadata/core-properties"/>
    <ds:schemaRef ds:uri="bc5181c4-fcd9-45fa-ba56-972b2cdced3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6f38477-cd9e-4a74-ae07-d74695e5afe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247</Words>
  <Application>Microsoft Office PowerPoint</Application>
  <PresentationFormat>Custom</PresentationFormat>
  <Paragraphs>71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17</cp:revision>
  <dcterms:created xsi:type="dcterms:W3CDTF">2022-02-02T20:33:57Z</dcterms:created>
  <dcterms:modified xsi:type="dcterms:W3CDTF">2022-02-07T14:42:31Z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